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p:cViewPr varScale="1">
        <p:scale>
          <a:sx n="81" d="100"/>
          <a:sy n="81" d="100"/>
        </p:scale>
        <p:origin x="126" y="47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9A293A8-1952-41D0-98D3-9A2C0D7ED1CD}"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2468806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A293A8-1952-41D0-98D3-9A2C0D7ED1CD}"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200798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A293A8-1952-41D0-98D3-9A2C0D7ED1CD}"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74774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A293A8-1952-41D0-98D3-9A2C0D7ED1CD}"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2049734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A293A8-1952-41D0-98D3-9A2C0D7ED1CD}"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2871565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9A293A8-1952-41D0-98D3-9A2C0D7ED1CD}"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170540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9A293A8-1952-41D0-98D3-9A2C0D7ED1CD}" type="datetimeFigureOut">
              <a:rPr lang="en-GB" smtClean="0"/>
              <a:t>17/09/2021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300233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9A293A8-1952-41D0-98D3-9A2C0D7ED1CD}" type="datetimeFigureOut">
              <a:rPr lang="en-GB" smtClean="0"/>
              <a:t>17/09/2021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95254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293A8-1952-41D0-98D3-9A2C0D7ED1CD}" type="datetimeFigureOut">
              <a:rPr lang="en-GB" smtClean="0"/>
              <a:t>17/09/2021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3858988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A293A8-1952-41D0-98D3-9A2C0D7ED1CD}"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653201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A293A8-1952-41D0-98D3-9A2C0D7ED1CD}"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73962E-377A-4862-81C0-F41A3BD85328}" type="slidenum">
              <a:rPr lang="en-GB" smtClean="0"/>
              <a:t>‹#›</a:t>
            </a:fld>
            <a:endParaRPr lang="en-GB"/>
          </a:p>
        </p:txBody>
      </p:sp>
    </p:spTree>
    <p:extLst>
      <p:ext uri="{BB962C8B-B14F-4D97-AF65-F5344CB8AC3E}">
        <p14:creationId xmlns:p14="http://schemas.microsoft.com/office/powerpoint/2010/main" val="1613724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293A8-1952-41D0-98D3-9A2C0D7ED1CD}" type="datetimeFigureOut">
              <a:rPr lang="en-GB" smtClean="0"/>
              <a:t>17/09/2021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3962E-377A-4862-81C0-F41A3BD85328}" type="slidenum">
              <a:rPr lang="en-GB" smtClean="0"/>
              <a:t>‹#›</a:t>
            </a:fld>
            <a:endParaRPr lang="en-GB"/>
          </a:p>
        </p:txBody>
      </p:sp>
    </p:spTree>
    <p:extLst>
      <p:ext uri="{BB962C8B-B14F-4D97-AF65-F5344CB8AC3E}">
        <p14:creationId xmlns:p14="http://schemas.microsoft.com/office/powerpoint/2010/main" val="338241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A477C-620D-4897-8B95-887AFA66231E}"/>
              </a:ext>
            </a:extLst>
          </p:cNvPr>
          <p:cNvSpPr>
            <a:spLocks noGrp="1"/>
          </p:cNvSpPr>
          <p:nvPr>
            <p:ph type="ctrTitle"/>
          </p:nvPr>
        </p:nvSpPr>
        <p:spPr/>
        <p:txBody>
          <a:bodyPr/>
          <a:lstStyle/>
          <a:p>
            <a:r>
              <a:rPr lang="en-US" dirty="0">
                <a:solidFill>
                  <a:schemeClr val="bg1"/>
                </a:solidFill>
              </a:rPr>
              <a:t>National Diabetes Audit</a:t>
            </a:r>
            <a:endParaRPr lang="en-GB" dirty="0">
              <a:solidFill>
                <a:schemeClr val="bg1"/>
              </a:solidFill>
            </a:endParaRPr>
          </a:p>
        </p:txBody>
      </p:sp>
      <p:pic>
        <p:nvPicPr>
          <p:cNvPr id="4" name="Picture 3" descr="National Diabetes Audit : Helping to improve diabetes care.&#10;Full text on next slide."/>
          <p:cNvPicPr>
            <a:picLocks noChangeAspect="1"/>
          </p:cNvPicPr>
          <p:nvPr/>
        </p:nvPicPr>
        <p:blipFill rotWithShape="1">
          <a:blip r:embed="rId2"/>
          <a:srcRect l="4167" t="21353" r="20105" b="16330"/>
          <a:stretch/>
        </p:blipFill>
        <p:spPr>
          <a:xfrm>
            <a:off x="643247" y="0"/>
            <a:ext cx="10417558" cy="6858000"/>
          </a:xfrm>
          <a:prstGeom prst="rect">
            <a:avLst/>
          </a:prstGeom>
        </p:spPr>
      </p:pic>
    </p:spTree>
    <p:extLst>
      <p:ext uri="{BB962C8B-B14F-4D97-AF65-F5344CB8AC3E}">
        <p14:creationId xmlns:p14="http://schemas.microsoft.com/office/powerpoint/2010/main" val="3729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00794-42EA-4B06-91FE-78061059DC48}"/>
              </a:ext>
            </a:extLst>
          </p:cNvPr>
          <p:cNvSpPr>
            <a:spLocks noGrp="1"/>
          </p:cNvSpPr>
          <p:nvPr>
            <p:ph type="title"/>
          </p:nvPr>
        </p:nvSpPr>
        <p:spPr/>
        <p:txBody>
          <a:bodyPr/>
          <a:lstStyle/>
          <a:p>
            <a:r>
              <a:rPr lang="en-US" dirty="0"/>
              <a:t>Important Patient Information</a:t>
            </a:r>
            <a:endParaRPr lang="en-GB" dirty="0"/>
          </a:p>
        </p:txBody>
      </p:sp>
      <p:sp>
        <p:nvSpPr>
          <p:cNvPr id="3" name="Content Placeholder 2">
            <a:extLst>
              <a:ext uri="{FF2B5EF4-FFF2-40B4-BE49-F238E27FC236}">
                <a16:creationId xmlns:a16="http://schemas.microsoft.com/office/drawing/2014/main" id="{34B8AAC5-BCB4-48EB-BC8E-48AD6EF1BC34}"/>
              </a:ext>
            </a:extLst>
          </p:cNvPr>
          <p:cNvSpPr>
            <a:spLocks noGrp="1"/>
          </p:cNvSpPr>
          <p:nvPr>
            <p:ph idx="1"/>
          </p:nvPr>
        </p:nvSpPr>
        <p:spPr/>
        <p:txBody>
          <a:bodyPr>
            <a:normAutofit fontScale="85000" lnSpcReduction="20000"/>
          </a:bodyPr>
          <a:lstStyle/>
          <a:p>
            <a:r>
              <a:rPr lang="en-US" dirty="0"/>
              <a:t>National Diabetes Audit Helping to Improve Diabetes Care </a:t>
            </a:r>
          </a:p>
          <a:p>
            <a:r>
              <a:rPr lang="en-US" dirty="0"/>
              <a:t>This GP Practice is taking part in an important national project about diabetes care and treatment in the NHS The project is called the National Diabetes Audit </a:t>
            </a:r>
          </a:p>
          <a:p>
            <a:r>
              <a:rPr lang="en-US" dirty="0"/>
              <a:t>To take part your GP practice will share information about your diabetes care and treatment with the NDA. The type of information and how it is shared is controlled by law and enforced by strict rules of confidentiality and security. For further information about how your information is used please see the NDA </a:t>
            </a:r>
            <a:r>
              <a:rPr lang="en-US" dirty="0" err="1"/>
              <a:t>pateint</a:t>
            </a:r>
            <a:r>
              <a:rPr lang="en-US" dirty="0"/>
              <a:t> information leaflet. Taking part in the NDA shows that the GP Practice is committed to improving care for people with diabetes. </a:t>
            </a:r>
          </a:p>
          <a:p>
            <a:r>
              <a:rPr lang="en-US" dirty="0"/>
              <a:t>If you do not want your information to be used please inform the receptionist your GP or nurse This will not affect your care</a:t>
            </a:r>
          </a:p>
          <a:p>
            <a:r>
              <a:rPr lang="en-US" dirty="0"/>
              <a:t>More information is available please ask a member of staff for a patient information leaflet</a:t>
            </a:r>
            <a:endParaRPr lang="en-GB" dirty="0"/>
          </a:p>
        </p:txBody>
      </p:sp>
    </p:spTree>
    <p:extLst>
      <p:ext uri="{BB962C8B-B14F-4D97-AF65-F5344CB8AC3E}">
        <p14:creationId xmlns:p14="http://schemas.microsoft.com/office/powerpoint/2010/main" val="8155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159</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National Diabetes Audit</vt:lpstr>
      <vt:lpstr>Important Patient Information</vt:lpstr>
    </vt:vector>
  </TitlesOfParts>
  <Company>Diabetes 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Colling</dc:creator>
  <cp:lastModifiedBy>Amy Griffiths</cp:lastModifiedBy>
  <cp:revision>6</cp:revision>
  <dcterms:created xsi:type="dcterms:W3CDTF">2017-04-05T09:21:31Z</dcterms:created>
  <dcterms:modified xsi:type="dcterms:W3CDTF">2021-09-17T11:06:41Z</dcterms:modified>
</cp:coreProperties>
</file>