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7" autoAdjust="0"/>
    <p:restoredTop sz="86467" autoAdjust="0"/>
  </p:normalViewPr>
  <p:slideViewPr>
    <p:cSldViewPr snapToGrid="0" showGuides="1">
      <p:cViewPr varScale="1">
        <p:scale>
          <a:sx n="81" d="100"/>
          <a:sy n="81" d="100"/>
        </p:scale>
        <p:origin x="126" y="432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0.44</c:v>
                </c:pt>
                <c:pt idx="1">
                  <c:v>0.36</c:v>
                </c:pt>
                <c:pt idx="2">
                  <c:v>0.2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0.65</c:v>
                </c:pt>
                <c:pt idx="1">
                  <c:v>0.22</c:v>
                </c:pt>
                <c:pt idx="2">
                  <c:v>0.13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0.62</c:v>
                </c:pt>
                <c:pt idx="1">
                  <c:v>0.27</c:v>
                </c:pt>
                <c:pt idx="2">
                  <c:v>0.1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0.68</c:v>
                </c:pt>
                <c:pt idx="1">
                  <c:v>0.22</c:v>
                </c:pt>
                <c:pt idx="2">
                  <c:v>0.09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0.63</c:v>
                </c:pt>
                <c:pt idx="1">
                  <c:v>0.23</c:v>
                </c:pt>
                <c:pt idx="2">
                  <c:v>0.14000000000000001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0.54</c:v>
                </c:pt>
                <c:pt idx="1">
                  <c:v>0.28999999999999998</c:v>
                </c:pt>
                <c:pt idx="2">
                  <c:v>0.16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0.21</c:v>
                </c:pt>
                <c:pt idx="1">
                  <c:v>0.37</c:v>
                </c:pt>
                <c:pt idx="2">
                  <c:v>0.42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0.21</c:v>
                </c:pt>
                <c:pt idx="1">
                  <c:v>0.35</c:v>
                </c:pt>
                <c:pt idx="2">
                  <c:v>0.28999999999999998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0.54</c:v>
                </c:pt>
                <c:pt idx="1">
                  <c:v>0.38</c:v>
                </c:pt>
                <c:pt idx="2">
                  <c:v>0.12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0.92</c:v>
                </c:pt>
                <c:pt idx="1">
                  <c:v>7.0000000000000007E-2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0.93</c:v>
                </c:pt>
                <c:pt idx="1">
                  <c:v>0.93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0.54</c:v>
                </c:pt>
                <c:pt idx="1">
                  <c:v>0.28999999999999998</c:v>
                </c:pt>
                <c:pt idx="2">
                  <c:v>0.16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0.63</c:v>
                </c:pt>
                <c:pt idx="1">
                  <c:v>0.28000000000000003</c:v>
                </c:pt>
                <c:pt idx="2">
                  <c:v>0.09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0.7</c:v>
                </c:pt>
                <c:pt idx="1">
                  <c:v>0.19</c:v>
                </c:pt>
                <c:pt idx="2">
                  <c:v>0.11</c:v>
                </c:pt>
              </c:numCache>
            </c:numRef>
          </c:val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E82654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E82654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Helix Medical Centre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Herts And Essex Hospital, Cavell Drive, Bishop’S Stortford CM23 5JH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39%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316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123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E82654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https://gp-patient.co.uk/PatientExperiences?practicecode=E82654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01748"/>
              </p:ext>
            </p:extLst>
          </p:nvPr>
        </p:nvGraphicFramePr>
        <p:xfrm>
          <a:off x="9225285" y="2710353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1944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15016" y="68798"/>
            <a:ext cx="7918140" cy="59436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Helix Medical Centre</a:t>
            </a:r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93%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56%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58%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80%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84%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Helix Medical Centre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Herts And Essex Hospital, Cavell Drive, Bishop’S Stortford CM23 5JH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E82654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39%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123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316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https://gp-patient.co.uk/PatientExperiences?practicecode=E82654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015016" y="68798"/>
            <a:ext cx="7918140" cy="59436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Helix Medical Centre</a:t>
            </a:r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89%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91%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87%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90%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91%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86%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84%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2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630</Words>
  <Application>Microsoft Office PowerPoint</Application>
  <PresentationFormat>Widescreen</PresentationFormat>
  <Paragraphs>208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Helix Medical Centre</vt:lpstr>
      <vt:lpstr>Helix Medical Centre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Amy Griffiths</cp:lastModifiedBy>
  <cp:revision>235</cp:revision>
  <dcterms:created xsi:type="dcterms:W3CDTF">2022-02-15T10:00:54Z</dcterms:created>
  <dcterms:modified xsi:type="dcterms:W3CDTF">2024-07-11T09:06:29Z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