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53D29B-702D-4A86-9642-D7FD84DC2F5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D9FDD-C49A-46D2-94C9-BCDC249168A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Herts and Essex Project</a:t>
            </a:r>
            <a:br>
              <a:rPr lang="en-GB" dirty="0"/>
            </a:br>
            <a:r>
              <a:rPr lang="en-GB" dirty="0"/>
              <a:t>Joint 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Aims of this evening’s meeting :</a:t>
            </a:r>
          </a:p>
          <a:p>
            <a:pPr marL="514350" indent="-514350">
              <a:buAutoNum type="arabicParenR"/>
            </a:pPr>
            <a:r>
              <a:rPr lang="en-GB" dirty="0"/>
              <a:t>To explain the scope of the project</a:t>
            </a:r>
          </a:p>
          <a:p>
            <a:pPr marL="514350" indent="-514350">
              <a:buAutoNum type="arabicParenR"/>
            </a:pPr>
            <a:r>
              <a:rPr lang="en-GB" dirty="0"/>
              <a:t>To give you an opportunity to give feedback and discuss</a:t>
            </a:r>
          </a:p>
          <a:p>
            <a:pPr marL="514350" indent="-514350">
              <a:buAutoNum type="arabicParenR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74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Significant Growth in Population with new developments in North and South of town as well as other small pockets of development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Current Premises cannot accommodate growth in health needs of the town</a:t>
            </a:r>
          </a:p>
          <a:p>
            <a:pPr marL="109728" indent="0">
              <a:buNone/>
            </a:pPr>
            <a:endParaRPr lang="en-GB" dirty="0"/>
          </a:p>
          <a:p>
            <a:pPr lvl="1"/>
            <a:r>
              <a:rPr lang="en-GB" dirty="0"/>
              <a:t>South Street and Church Street not fit for modern day general practice</a:t>
            </a:r>
          </a:p>
          <a:p>
            <a:pPr lvl="1"/>
            <a:r>
              <a:rPr lang="en-GB" dirty="0"/>
              <a:t>South Street has leases which are expiring</a:t>
            </a:r>
          </a:p>
          <a:p>
            <a:pPr lvl="1"/>
            <a:r>
              <a:rPr lang="en-GB" dirty="0"/>
              <a:t>Parsonage current surgery space does not allow for growth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Locality Premises Challenges</a:t>
            </a:r>
          </a:p>
        </p:txBody>
      </p:sp>
    </p:spTree>
    <p:extLst>
      <p:ext uri="{BB962C8B-B14F-4D97-AF65-F5344CB8AC3E}">
        <p14:creationId xmlns:p14="http://schemas.microsoft.com/office/powerpoint/2010/main" val="74294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Redevelopment of the </a:t>
            </a:r>
            <a:r>
              <a:rPr lang="en-GB" dirty="0" err="1"/>
              <a:t>Kitwood</a:t>
            </a:r>
            <a:r>
              <a:rPr lang="en-GB" dirty="0"/>
              <a:t> unit would allow for a modern and fit for purpose primary care hub</a:t>
            </a:r>
          </a:p>
          <a:p>
            <a:r>
              <a:rPr lang="en-GB" dirty="0"/>
              <a:t>Enable collaborative working between the practices </a:t>
            </a:r>
          </a:p>
          <a:p>
            <a:r>
              <a:rPr lang="en-GB" dirty="0"/>
              <a:t>Potential to increase Primary Care services out of hospital and reduce admissions</a:t>
            </a:r>
          </a:p>
          <a:p>
            <a:r>
              <a:rPr lang="en-GB" dirty="0"/>
              <a:t>To utilise current void space which is currently a significant cost to the CCG</a:t>
            </a:r>
          </a:p>
          <a:p>
            <a:r>
              <a:rPr lang="en-GB" dirty="0"/>
              <a:t>Currently there is ETTF funding to support the project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develop Herts and Essex?</a:t>
            </a:r>
          </a:p>
        </p:txBody>
      </p:sp>
    </p:spTree>
    <p:extLst>
      <p:ext uri="{BB962C8B-B14F-4D97-AF65-F5344CB8AC3E}">
        <p14:creationId xmlns:p14="http://schemas.microsoft.com/office/powerpoint/2010/main" val="309866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South Street will move out of the existing South Street premises to the Herts and Essex Community Hospital</a:t>
            </a:r>
          </a:p>
          <a:p>
            <a:r>
              <a:rPr lang="en-GB" dirty="0"/>
              <a:t>South Street will retain a presence in the north of town (currently Bishops Park)</a:t>
            </a:r>
          </a:p>
          <a:p>
            <a:r>
              <a:rPr lang="en-GB" dirty="0"/>
              <a:t>Parsonage will move into a larger space with an improved layout</a:t>
            </a:r>
          </a:p>
          <a:p>
            <a:r>
              <a:rPr lang="en-GB" dirty="0"/>
              <a:t>Church Street will remain in </a:t>
            </a:r>
            <a:r>
              <a:rPr lang="en-GB" dirty="0" err="1"/>
              <a:t>Haymeads</a:t>
            </a:r>
            <a:r>
              <a:rPr lang="en-GB" dirty="0"/>
              <a:t> enabling collaborative working between the 3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the project involve?</a:t>
            </a:r>
          </a:p>
        </p:txBody>
      </p:sp>
    </p:spTree>
    <p:extLst>
      <p:ext uri="{BB962C8B-B14F-4D97-AF65-F5344CB8AC3E}">
        <p14:creationId xmlns:p14="http://schemas.microsoft.com/office/powerpoint/2010/main" val="103646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Significant concerns regarding the additional cost in terms of rent and service charges</a:t>
            </a:r>
          </a:p>
          <a:p>
            <a:r>
              <a:rPr lang="en-GB" dirty="0"/>
              <a:t>Concerns regarding timing and existing leases</a:t>
            </a:r>
          </a:p>
          <a:p>
            <a:r>
              <a:rPr lang="en-GB" dirty="0"/>
              <a:t>Concerns regarding parking for patients and staff</a:t>
            </a:r>
          </a:p>
          <a:p>
            <a:r>
              <a:rPr lang="en-GB" dirty="0"/>
              <a:t>Concerns regarding how Parsonage surgery will operate while building works happening</a:t>
            </a:r>
          </a:p>
          <a:p>
            <a:r>
              <a:rPr lang="en-GB" dirty="0"/>
              <a:t>Concerns regarding maintaining our identities while working together on delivering some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Concerns from Practices</a:t>
            </a:r>
          </a:p>
        </p:txBody>
      </p:sp>
    </p:spTree>
    <p:extLst>
      <p:ext uri="{BB962C8B-B14F-4D97-AF65-F5344CB8AC3E}">
        <p14:creationId xmlns:p14="http://schemas.microsoft.com/office/powerpoint/2010/main" val="60276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South Street, Parsonage and Church Street will remain as separate surgeries within the H&amp;E building </a:t>
            </a:r>
          </a:p>
          <a:p>
            <a:r>
              <a:rPr lang="en-GB" dirty="0"/>
              <a:t>The practices will be able to start working together more collaboratively on projects with potential to deliver same day / urgent appointments and some chronic disease clinics together</a:t>
            </a:r>
          </a:p>
          <a:p>
            <a:r>
              <a:rPr lang="en-GB" dirty="0"/>
              <a:t>Closer working with other providers at HEH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change ?  Short term </a:t>
            </a:r>
          </a:p>
        </p:txBody>
      </p:sp>
    </p:spTree>
    <p:extLst>
      <p:ext uri="{BB962C8B-B14F-4D97-AF65-F5344CB8AC3E}">
        <p14:creationId xmlns:p14="http://schemas.microsoft.com/office/powerpoint/2010/main" val="157014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project will deliver improved services for existing patients and allow for some expansion</a:t>
            </a:r>
          </a:p>
          <a:p>
            <a:r>
              <a:rPr lang="en-GB" dirty="0"/>
              <a:t>Other projects need to be implemented alongside the HEH project to meet the needs of the growing population</a:t>
            </a:r>
          </a:p>
          <a:p>
            <a:r>
              <a:rPr lang="en-GB" dirty="0"/>
              <a:t>Development of a clear premises strategy for the town</a:t>
            </a:r>
          </a:p>
          <a:p>
            <a:r>
              <a:rPr lang="en-GB" dirty="0"/>
              <a:t>Collaborative working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Longer term plans</a:t>
            </a:r>
          </a:p>
        </p:txBody>
      </p:sp>
    </p:spTree>
    <p:extLst>
      <p:ext uri="{BB962C8B-B14F-4D97-AF65-F5344CB8AC3E}">
        <p14:creationId xmlns:p14="http://schemas.microsoft.com/office/powerpoint/2010/main" val="163868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Funding has already been secured via the ETTF but this is time limited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Plans have been drawn up – to be reviewed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Building work could be completed as early as May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	</a:t>
            </a:r>
          </a:p>
        </p:txBody>
      </p:sp>
    </p:spTree>
    <p:extLst>
      <p:ext uri="{BB962C8B-B14F-4D97-AF65-F5344CB8AC3E}">
        <p14:creationId xmlns:p14="http://schemas.microsoft.com/office/powerpoint/2010/main" val="60781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Questions</a:t>
            </a:r>
          </a:p>
        </p:txBody>
      </p:sp>
      <p:pic>
        <p:nvPicPr>
          <p:cNvPr id="1026" name="Picture 2" descr="Herts and Essex Comunity Hos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33718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05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416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Concourse</vt:lpstr>
      <vt:lpstr>Herts and Essex Project Joint PPG Meeting</vt:lpstr>
      <vt:lpstr>Locality Premises Challenges</vt:lpstr>
      <vt:lpstr>Why develop Herts and Essex?</vt:lpstr>
      <vt:lpstr>What will the project involve?</vt:lpstr>
      <vt:lpstr>Concerns from Practices</vt:lpstr>
      <vt:lpstr>What will change ?  Short term </vt:lpstr>
      <vt:lpstr>Longer term plans</vt:lpstr>
      <vt:lpstr>Timescale </vt:lpstr>
      <vt:lpstr>Discussion and Questions</vt:lpstr>
    </vt:vector>
  </TitlesOfParts>
  <Company>E&amp;N Herts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Herts and Essex Project</dc:title>
  <dc:creator>nhsuser</dc:creator>
  <cp:lastModifiedBy>Amy Griffiths</cp:lastModifiedBy>
  <cp:revision>14</cp:revision>
  <dcterms:created xsi:type="dcterms:W3CDTF">2019-01-09T12:38:21Z</dcterms:created>
  <dcterms:modified xsi:type="dcterms:W3CDTF">2021-09-15T16:00:26Z</dcterms:modified>
</cp:coreProperties>
</file>